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4" d="100"/>
          <a:sy n="14" d="100"/>
        </p:scale>
        <p:origin x="18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891626"/>
            <a:ext cx="24480361" cy="1253324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414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5029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916653"/>
            <a:ext cx="6210092" cy="30508114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916653"/>
            <a:ext cx="18270270" cy="30508114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446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2452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974945"/>
            <a:ext cx="24840367" cy="14974888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4091502"/>
            <a:ext cx="24840367" cy="7874940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270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7308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61"/>
            <a:ext cx="24840367" cy="6958285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8824938"/>
            <a:ext cx="12183928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3149904"/>
            <a:ext cx="12183928" cy="1934152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8824938"/>
            <a:ext cx="12243932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3149904"/>
            <a:ext cx="12243932" cy="1934152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378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679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995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304"/>
            <a:ext cx="14580215" cy="25583147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4491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183304"/>
            <a:ext cx="14580215" cy="25583147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46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61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E4995-CAA5-476F-BA93-719E926FBDF6}" type="datetimeFigureOut">
              <a:rPr lang="pt-PT" smtClean="0"/>
              <a:t>07/09/2018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32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21D96-BBEC-4EBE-B186-32B35367F90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983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8007457D-0D86-400C-85FD-107FFA0CA8CC}"/>
              </a:ext>
            </a:extLst>
          </p:cNvPr>
          <p:cNvGrpSpPr/>
          <p:nvPr/>
        </p:nvGrpSpPr>
        <p:grpSpPr>
          <a:xfrm>
            <a:off x="-1" y="0"/>
            <a:ext cx="28800426" cy="3585411"/>
            <a:chOff x="0" y="0"/>
            <a:chExt cx="12192000" cy="1254033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FE4ECF4-792F-46FA-8B4B-E4CE9D2CC6FA}"/>
                </a:ext>
              </a:extLst>
            </p:cNvPr>
            <p:cNvSpPr/>
            <p:nvPr/>
          </p:nvSpPr>
          <p:spPr>
            <a:xfrm>
              <a:off x="0" y="0"/>
              <a:ext cx="12192000" cy="12061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cxnSp>
          <p:nvCxnSpPr>
            <p:cNvPr id="6" name="Conexão reta 5">
              <a:extLst>
                <a:ext uri="{FF2B5EF4-FFF2-40B4-BE49-F238E27FC236}">
                  <a16:creationId xmlns:a16="http://schemas.microsoft.com/office/drawing/2014/main" id="{C02A6FD0-2BF3-4316-8712-7B0A8B9FBF1E}"/>
                </a:ext>
              </a:extLst>
            </p:cNvPr>
            <p:cNvCxnSpPr/>
            <p:nvPr/>
          </p:nvCxnSpPr>
          <p:spPr>
            <a:xfrm>
              <a:off x="0" y="1254033"/>
              <a:ext cx="12192000" cy="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E3BB1324-12CE-406C-9305-20E3D542839E}"/>
              </a:ext>
            </a:extLst>
          </p:cNvPr>
          <p:cNvSpPr txBox="1"/>
          <p:nvPr/>
        </p:nvSpPr>
        <p:spPr>
          <a:xfrm>
            <a:off x="7663955" y="518769"/>
            <a:ext cx="84317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6600" dirty="0">
                <a:solidFill>
                  <a:schemeClr val="accent6">
                    <a:lumMod val="75000"/>
                  </a:schemeClr>
                </a:solidFill>
                <a:latin typeface="Coolvetica" charset="0"/>
                <a:ea typeface="Coolvetica" charset="0"/>
                <a:cs typeface="Coolvetica" charset="0"/>
              </a:rPr>
              <a:t>Título do poster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7FF7BC6-A659-486B-A9D6-CD2EEC869040}"/>
              </a:ext>
            </a:extLst>
          </p:cNvPr>
          <p:cNvSpPr txBox="1"/>
          <p:nvPr/>
        </p:nvSpPr>
        <p:spPr>
          <a:xfrm>
            <a:off x="8350734" y="1496903"/>
            <a:ext cx="843173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6000" dirty="0">
                <a:solidFill>
                  <a:schemeClr val="tx2">
                    <a:lumMod val="75000"/>
                  </a:schemeClr>
                </a:solidFill>
                <a:latin typeface="Coolvetica" charset="0"/>
                <a:ea typeface="Coolvetica" charset="0"/>
                <a:cs typeface="Coolvetica" charset="0"/>
              </a:rPr>
              <a:t>Subtítulo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68CD832-AD52-4511-8DBC-029C5B0DCEB8}"/>
              </a:ext>
            </a:extLst>
          </p:cNvPr>
          <p:cNvSpPr txBox="1"/>
          <p:nvPr/>
        </p:nvSpPr>
        <p:spPr>
          <a:xfrm>
            <a:off x="16627996" y="2638236"/>
            <a:ext cx="4764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400" dirty="0">
                <a:solidFill>
                  <a:schemeClr val="accent2">
                    <a:lumMod val="75000"/>
                  </a:schemeClr>
                </a:solidFill>
              </a:rPr>
              <a:t>Nome dos autores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76C8B64-9EFD-4A6F-BBA3-A1E0634D7869}"/>
              </a:ext>
            </a:extLst>
          </p:cNvPr>
          <p:cNvSpPr txBox="1"/>
          <p:nvPr/>
        </p:nvSpPr>
        <p:spPr>
          <a:xfrm>
            <a:off x="22981427" y="2638237"/>
            <a:ext cx="54728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400" dirty="0">
                <a:solidFill>
                  <a:schemeClr val="accent2">
                    <a:lumMod val="75000"/>
                  </a:schemeClr>
                </a:solidFill>
              </a:rPr>
              <a:t>Afiliação institucional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98FFFA07-59F3-46E8-B264-4CFDAFD5B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680" y="839015"/>
            <a:ext cx="5712811" cy="19906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496760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9</Words>
  <Application>Microsoft Office PowerPoint</Application>
  <PresentationFormat>Personalizados</PresentationFormat>
  <Paragraphs>4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Coolvetica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Sofia Pinho</dc:creator>
  <cp:lastModifiedBy>Ana Sofia Pinho</cp:lastModifiedBy>
  <cp:revision>2</cp:revision>
  <dcterms:created xsi:type="dcterms:W3CDTF">2018-09-07T18:10:44Z</dcterms:created>
  <dcterms:modified xsi:type="dcterms:W3CDTF">2018-09-07T18:17:04Z</dcterms:modified>
</cp:coreProperties>
</file>