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2F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39" d="100"/>
          <a:sy n="139" d="100"/>
        </p:scale>
        <p:origin x="176" y="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78DB39-54BA-42BA-AA92-6DE0F7E57323}" type="doc">
      <dgm:prSet loTypeId="urn:microsoft.com/office/officeart/2005/8/layout/hList6" loCatId="list" qsTypeId="urn:microsoft.com/office/officeart/2005/8/quickstyle/simple1" qsCatId="simple" csTypeId="urn:microsoft.com/office/officeart/2005/8/colors/accent3_4" csCatId="accent3" phldr="0"/>
      <dgm:spPr/>
      <dgm:t>
        <a:bodyPr/>
        <a:lstStyle/>
        <a:p>
          <a:endParaRPr lang="pt-PT"/>
        </a:p>
      </dgm:t>
    </dgm:pt>
    <dgm:pt modelId="{E44E918A-510A-42E7-8C70-25778252C0B7}">
      <dgm:prSet phldrT="[Texto]" phldr="1"/>
      <dgm:spPr/>
      <dgm:t>
        <a:bodyPr/>
        <a:lstStyle/>
        <a:p>
          <a:endParaRPr lang="pt-PT" dirty="0"/>
        </a:p>
      </dgm:t>
    </dgm:pt>
    <dgm:pt modelId="{721038B8-4D6E-4D74-8082-0C967274A207}" type="parTrans" cxnId="{182BA423-C0DC-4619-B4EA-B028690E38C6}">
      <dgm:prSet/>
      <dgm:spPr/>
      <dgm:t>
        <a:bodyPr/>
        <a:lstStyle/>
        <a:p>
          <a:endParaRPr lang="pt-PT"/>
        </a:p>
      </dgm:t>
    </dgm:pt>
    <dgm:pt modelId="{7D62474F-5502-4B14-BDC5-AB7C0C76D1F2}" type="sibTrans" cxnId="{182BA423-C0DC-4619-B4EA-B028690E38C6}">
      <dgm:prSet/>
      <dgm:spPr/>
      <dgm:t>
        <a:bodyPr/>
        <a:lstStyle/>
        <a:p>
          <a:endParaRPr lang="pt-PT"/>
        </a:p>
      </dgm:t>
    </dgm:pt>
    <dgm:pt modelId="{80EDA6A0-F339-493A-9CB2-F5F188EDDF6B}">
      <dgm:prSet phldrT="[Texto]" phldr="1"/>
      <dgm:spPr/>
      <dgm:t>
        <a:bodyPr/>
        <a:lstStyle/>
        <a:p>
          <a:endParaRPr lang="pt-PT" dirty="0"/>
        </a:p>
      </dgm:t>
    </dgm:pt>
    <dgm:pt modelId="{6FAC6EED-BB08-4815-A307-5A46F16EB231}" type="parTrans" cxnId="{FCF86448-A03F-44A7-8883-744063C850D2}">
      <dgm:prSet/>
      <dgm:spPr/>
      <dgm:t>
        <a:bodyPr/>
        <a:lstStyle/>
        <a:p>
          <a:endParaRPr lang="pt-PT"/>
        </a:p>
      </dgm:t>
    </dgm:pt>
    <dgm:pt modelId="{1E0C3264-D85F-49A3-AD9C-BFD878D2E801}" type="sibTrans" cxnId="{FCF86448-A03F-44A7-8883-744063C850D2}">
      <dgm:prSet/>
      <dgm:spPr/>
      <dgm:t>
        <a:bodyPr/>
        <a:lstStyle/>
        <a:p>
          <a:endParaRPr lang="pt-PT"/>
        </a:p>
      </dgm:t>
    </dgm:pt>
    <dgm:pt modelId="{481A87ED-E547-4F48-B9D1-E5F49FF6FB1E}">
      <dgm:prSet phldrT="[Texto]" phldr="1"/>
      <dgm:spPr/>
      <dgm:t>
        <a:bodyPr/>
        <a:lstStyle/>
        <a:p>
          <a:endParaRPr lang="pt-PT"/>
        </a:p>
      </dgm:t>
    </dgm:pt>
    <dgm:pt modelId="{FBC76B27-5394-48D2-B8F8-9764E5F44248}" type="parTrans" cxnId="{1454AB41-9C59-4575-B072-022F803A95B5}">
      <dgm:prSet/>
      <dgm:spPr/>
      <dgm:t>
        <a:bodyPr/>
        <a:lstStyle/>
        <a:p>
          <a:endParaRPr lang="pt-PT"/>
        </a:p>
      </dgm:t>
    </dgm:pt>
    <dgm:pt modelId="{1D914C6C-516D-499A-9C43-676321499428}" type="sibTrans" cxnId="{1454AB41-9C59-4575-B072-022F803A95B5}">
      <dgm:prSet/>
      <dgm:spPr/>
      <dgm:t>
        <a:bodyPr/>
        <a:lstStyle/>
        <a:p>
          <a:endParaRPr lang="pt-PT"/>
        </a:p>
      </dgm:t>
    </dgm:pt>
    <dgm:pt modelId="{6ACC97B3-C447-4401-AC84-2EB6B52C6043}">
      <dgm:prSet phldrT="[Texto]" phldr="1"/>
      <dgm:spPr/>
      <dgm:t>
        <a:bodyPr/>
        <a:lstStyle/>
        <a:p>
          <a:endParaRPr lang="pt-PT"/>
        </a:p>
      </dgm:t>
    </dgm:pt>
    <dgm:pt modelId="{1627EC60-BDF4-48FF-B57D-7751C36B2677}" type="parTrans" cxnId="{CDBD9D2E-1A60-47B2-AD79-BD3CB91AA23E}">
      <dgm:prSet/>
      <dgm:spPr/>
      <dgm:t>
        <a:bodyPr/>
        <a:lstStyle/>
        <a:p>
          <a:endParaRPr lang="pt-PT"/>
        </a:p>
      </dgm:t>
    </dgm:pt>
    <dgm:pt modelId="{2FF06C12-2CD9-4403-A0A3-5E0CDCFF9E2A}" type="sibTrans" cxnId="{CDBD9D2E-1A60-47B2-AD79-BD3CB91AA23E}">
      <dgm:prSet/>
      <dgm:spPr/>
      <dgm:t>
        <a:bodyPr/>
        <a:lstStyle/>
        <a:p>
          <a:endParaRPr lang="pt-PT"/>
        </a:p>
      </dgm:t>
    </dgm:pt>
    <dgm:pt modelId="{D76B33F6-8002-4C31-9199-C2A328FBA8A4}">
      <dgm:prSet phldrT="[Texto]" phldr="1"/>
      <dgm:spPr/>
      <dgm:t>
        <a:bodyPr/>
        <a:lstStyle/>
        <a:p>
          <a:endParaRPr lang="pt-PT"/>
        </a:p>
      </dgm:t>
    </dgm:pt>
    <dgm:pt modelId="{34205A4A-1277-40B8-88CA-993EEF3BF042}" type="parTrans" cxnId="{0E95A328-44F0-48FA-B36F-9220D109CC5C}">
      <dgm:prSet/>
      <dgm:spPr/>
      <dgm:t>
        <a:bodyPr/>
        <a:lstStyle/>
        <a:p>
          <a:endParaRPr lang="pt-PT"/>
        </a:p>
      </dgm:t>
    </dgm:pt>
    <dgm:pt modelId="{9C460146-97E2-4696-9F41-B19D9A1AE351}" type="sibTrans" cxnId="{0E95A328-44F0-48FA-B36F-9220D109CC5C}">
      <dgm:prSet/>
      <dgm:spPr/>
      <dgm:t>
        <a:bodyPr/>
        <a:lstStyle/>
        <a:p>
          <a:endParaRPr lang="pt-PT"/>
        </a:p>
      </dgm:t>
    </dgm:pt>
    <dgm:pt modelId="{1D4216CD-AF15-4C9B-A9FE-3D159B709110}">
      <dgm:prSet phldrT="[Texto]" phldr="1"/>
      <dgm:spPr/>
      <dgm:t>
        <a:bodyPr/>
        <a:lstStyle/>
        <a:p>
          <a:endParaRPr lang="pt-PT" dirty="0"/>
        </a:p>
      </dgm:t>
    </dgm:pt>
    <dgm:pt modelId="{E419F8AD-45D7-46D1-B498-92C40F65EBD6}" type="parTrans" cxnId="{691C3ABF-E8C4-44EF-911B-1967A7DE5241}">
      <dgm:prSet/>
      <dgm:spPr/>
      <dgm:t>
        <a:bodyPr/>
        <a:lstStyle/>
        <a:p>
          <a:endParaRPr lang="pt-PT"/>
        </a:p>
      </dgm:t>
    </dgm:pt>
    <dgm:pt modelId="{1DD96A90-AD6E-4BA1-9B6E-ACDAF34B6FD3}" type="sibTrans" cxnId="{691C3ABF-E8C4-44EF-911B-1967A7DE5241}">
      <dgm:prSet/>
      <dgm:spPr/>
      <dgm:t>
        <a:bodyPr/>
        <a:lstStyle/>
        <a:p>
          <a:endParaRPr lang="pt-PT"/>
        </a:p>
      </dgm:t>
    </dgm:pt>
    <dgm:pt modelId="{B38E6F40-E15A-41D6-9564-677E8C898561}">
      <dgm:prSet phldrT="[Texto]" phldr="1"/>
      <dgm:spPr/>
      <dgm:t>
        <a:bodyPr/>
        <a:lstStyle/>
        <a:p>
          <a:endParaRPr lang="pt-PT"/>
        </a:p>
      </dgm:t>
    </dgm:pt>
    <dgm:pt modelId="{915EE3ED-019E-4D7E-B3CA-A6B0B45A2278}" type="parTrans" cxnId="{B46D6072-1CAE-488F-9F07-22DD3DDE8092}">
      <dgm:prSet/>
      <dgm:spPr/>
      <dgm:t>
        <a:bodyPr/>
        <a:lstStyle/>
        <a:p>
          <a:endParaRPr lang="pt-PT"/>
        </a:p>
      </dgm:t>
    </dgm:pt>
    <dgm:pt modelId="{E6A02522-1031-4957-905F-D68294D12357}" type="sibTrans" cxnId="{B46D6072-1CAE-488F-9F07-22DD3DDE8092}">
      <dgm:prSet/>
      <dgm:spPr/>
      <dgm:t>
        <a:bodyPr/>
        <a:lstStyle/>
        <a:p>
          <a:endParaRPr lang="pt-PT"/>
        </a:p>
      </dgm:t>
    </dgm:pt>
    <dgm:pt modelId="{CCE95918-DA42-4280-A3A7-0C195BCA0DC0}">
      <dgm:prSet phldrT="[Texto]" phldr="1"/>
      <dgm:spPr/>
      <dgm:t>
        <a:bodyPr/>
        <a:lstStyle/>
        <a:p>
          <a:endParaRPr lang="pt-PT"/>
        </a:p>
      </dgm:t>
    </dgm:pt>
    <dgm:pt modelId="{30DCAF94-4BAD-438E-ACAB-DE41E5D8F1F6}" type="parTrans" cxnId="{3330BC9C-C85B-4108-87CE-21C590C62C12}">
      <dgm:prSet/>
      <dgm:spPr/>
      <dgm:t>
        <a:bodyPr/>
        <a:lstStyle/>
        <a:p>
          <a:endParaRPr lang="pt-PT"/>
        </a:p>
      </dgm:t>
    </dgm:pt>
    <dgm:pt modelId="{0703FCA8-BFA5-4023-AA3E-E9248CCD90CB}" type="sibTrans" cxnId="{3330BC9C-C85B-4108-87CE-21C590C62C12}">
      <dgm:prSet/>
      <dgm:spPr/>
      <dgm:t>
        <a:bodyPr/>
        <a:lstStyle/>
        <a:p>
          <a:endParaRPr lang="pt-PT"/>
        </a:p>
      </dgm:t>
    </dgm:pt>
    <dgm:pt modelId="{E1584563-6582-48B3-BB65-29879628BB0D}">
      <dgm:prSet phldrT="[Texto]" phldr="1"/>
      <dgm:spPr/>
      <dgm:t>
        <a:bodyPr/>
        <a:lstStyle/>
        <a:p>
          <a:endParaRPr lang="pt-PT"/>
        </a:p>
      </dgm:t>
    </dgm:pt>
    <dgm:pt modelId="{4CFC629F-1D1E-451C-96FC-67AF9E76AC71}" type="parTrans" cxnId="{6733C7FA-64A1-46E5-945B-7045392B159A}">
      <dgm:prSet/>
      <dgm:spPr/>
      <dgm:t>
        <a:bodyPr/>
        <a:lstStyle/>
        <a:p>
          <a:endParaRPr lang="pt-PT"/>
        </a:p>
      </dgm:t>
    </dgm:pt>
    <dgm:pt modelId="{EA7537C1-E4A4-4806-B147-9B9085D015FF}" type="sibTrans" cxnId="{6733C7FA-64A1-46E5-945B-7045392B159A}">
      <dgm:prSet/>
      <dgm:spPr/>
      <dgm:t>
        <a:bodyPr/>
        <a:lstStyle/>
        <a:p>
          <a:endParaRPr lang="pt-PT"/>
        </a:p>
      </dgm:t>
    </dgm:pt>
    <dgm:pt modelId="{3A4B35DC-7AAB-4B6E-A51D-EC96822D60AD}" type="pres">
      <dgm:prSet presAssocID="{9478DB39-54BA-42BA-AA92-6DE0F7E57323}" presName="Name0" presStyleCnt="0">
        <dgm:presLayoutVars>
          <dgm:dir/>
          <dgm:resizeHandles val="exact"/>
        </dgm:presLayoutVars>
      </dgm:prSet>
      <dgm:spPr/>
    </dgm:pt>
    <dgm:pt modelId="{34D843B6-E0F2-4662-B137-4FF84AF6B89B}" type="pres">
      <dgm:prSet presAssocID="{E44E918A-510A-42E7-8C70-25778252C0B7}" presName="node" presStyleLbl="node1" presStyleIdx="0" presStyleCnt="3">
        <dgm:presLayoutVars>
          <dgm:bulletEnabled val="1"/>
        </dgm:presLayoutVars>
      </dgm:prSet>
      <dgm:spPr/>
    </dgm:pt>
    <dgm:pt modelId="{9F6ACC37-CF3C-4B86-90BA-10EBCB13DB94}" type="pres">
      <dgm:prSet presAssocID="{7D62474F-5502-4B14-BDC5-AB7C0C76D1F2}" presName="sibTrans" presStyleCnt="0"/>
      <dgm:spPr/>
    </dgm:pt>
    <dgm:pt modelId="{808FDF90-59EF-4D98-9ECB-7C164765A505}" type="pres">
      <dgm:prSet presAssocID="{6ACC97B3-C447-4401-AC84-2EB6B52C6043}" presName="node" presStyleLbl="node1" presStyleIdx="1" presStyleCnt="3">
        <dgm:presLayoutVars>
          <dgm:bulletEnabled val="1"/>
        </dgm:presLayoutVars>
      </dgm:prSet>
      <dgm:spPr/>
    </dgm:pt>
    <dgm:pt modelId="{967077AE-6E6B-4FDC-9504-713CB721AC50}" type="pres">
      <dgm:prSet presAssocID="{2FF06C12-2CD9-4403-A0A3-5E0CDCFF9E2A}" presName="sibTrans" presStyleCnt="0"/>
      <dgm:spPr/>
    </dgm:pt>
    <dgm:pt modelId="{C2F08D50-CA68-4A6B-9410-9FA7E6FE8613}" type="pres">
      <dgm:prSet presAssocID="{B38E6F40-E15A-41D6-9564-677E8C898561}" presName="node" presStyleLbl="node1" presStyleIdx="2" presStyleCnt="3">
        <dgm:presLayoutVars>
          <dgm:bulletEnabled val="1"/>
        </dgm:presLayoutVars>
      </dgm:prSet>
      <dgm:spPr/>
    </dgm:pt>
  </dgm:ptLst>
  <dgm:cxnLst>
    <dgm:cxn modelId="{EA18C020-B011-4D35-816B-B4A9CDBA3F64}" type="presOf" srcId="{481A87ED-E547-4F48-B9D1-E5F49FF6FB1E}" destId="{34D843B6-E0F2-4662-B137-4FF84AF6B89B}" srcOrd="0" destOrd="2" presId="urn:microsoft.com/office/officeart/2005/8/layout/hList6"/>
    <dgm:cxn modelId="{182BA423-C0DC-4619-B4EA-B028690E38C6}" srcId="{9478DB39-54BA-42BA-AA92-6DE0F7E57323}" destId="{E44E918A-510A-42E7-8C70-25778252C0B7}" srcOrd="0" destOrd="0" parTransId="{721038B8-4D6E-4D74-8082-0C967274A207}" sibTransId="{7D62474F-5502-4B14-BDC5-AB7C0C76D1F2}"/>
    <dgm:cxn modelId="{0E95A328-44F0-48FA-B36F-9220D109CC5C}" srcId="{6ACC97B3-C447-4401-AC84-2EB6B52C6043}" destId="{D76B33F6-8002-4C31-9199-C2A328FBA8A4}" srcOrd="0" destOrd="0" parTransId="{34205A4A-1277-40B8-88CA-993EEF3BF042}" sibTransId="{9C460146-97E2-4696-9F41-B19D9A1AE351}"/>
    <dgm:cxn modelId="{CDBD9D2E-1A60-47B2-AD79-BD3CB91AA23E}" srcId="{9478DB39-54BA-42BA-AA92-6DE0F7E57323}" destId="{6ACC97B3-C447-4401-AC84-2EB6B52C6043}" srcOrd="1" destOrd="0" parTransId="{1627EC60-BDF4-48FF-B57D-7751C36B2677}" sibTransId="{2FF06C12-2CD9-4403-A0A3-5E0CDCFF9E2A}"/>
    <dgm:cxn modelId="{1454AB41-9C59-4575-B072-022F803A95B5}" srcId="{E44E918A-510A-42E7-8C70-25778252C0B7}" destId="{481A87ED-E547-4F48-B9D1-E5F49FF6FB1E}" srcOrd="1" destOrd="0" parTransId="{FBC76B27-5394-48D2-B8F8-9764E5F44248}" sibTransId="{1D914C6C-516D-499A-9C43-676321499428}"/>
    <dgm:cxn modelId="{FCF86448-A03F-44A7-8883-744063C850D2}" srcId="{E44E918A-510A-42E7-8C70-25778252C0B7}" destId="{80EDA6A0-F339-493A-9CB2-F5F188EDDF6B}" srcOrd="0" destOrd="0" parTransId="{6FAC6EED-BB08-4815-A307-5A46F16EB231}" sibTransId="{1E0C3264-D85F-49A3-AD9C-BFD878D2E801}"/>
    <dgm:cxn modelId="{B46D6072-1CAE-488F-9F07-22DD3DDE8092}" srcId="{9478DB39-54BA-42BA-AA92-6DE0F7E57323}" destId="{B38E6F40-E15A-41D6-9564-677E8C898561}" srcOrd="2" destOrd="0" parTransId="{915EE3ED-019E-4D7E-B3CA-A6B0B45A2278}" sibTransId="{E6A02522-1031-4957-905F-D68294D12357}"/>
    <dgm:cxn modelId="{78DE3777-3EB2-416A-8A0B-E6EBAB06EEDE}" type="presOf" srcId="{D76B33F6-8002-4C31-9199-C2A328FBA8A4}" destId="{808FDF90-59EF-4D98-9ECB-7C164765A505}" srcOrd="0" destOrd="1" presId="urn:microsoft.com/office/officeart/2005/8/layout/hList6"/>
    <dgm:cxn modelId="{FD3F3290-7B6D-41CB-86A7-08F3CE163D80}" type="presOf" srcId="{E44E918A-510A-42E7-8C70-25778252C0B7}" destId="{34D843B6-E0F2-4662-B137-4FF84AF6B89B}" srcOrd="0" destOrd="0" presId="urn:microsoft.com/office/officeart/2005/8/layout/hList6"/>
    <dgm:cxn modelId="{5FEF589A-A142-44DD-A110-DF7670E03871}" type="presOf" srcId="{B38E6F40-E15A-41D6-9564-677E8C898561}" destId="{C2F08D50-CA68-4A6B-9410-9FA7E6FE8613}" srcOrd="0" destOrd="0" presId="urn:microsoft.com/office/officeart/2005/8/layout/hList6"/>
    <dgm:cxn modelId="{3330BC9C-C85B-4108-87CE-21C590C62C12}" srcId="{B38E6F40-E15A-41D6-9564-677E8C898561}" destId="{CCE95918-DA42-4280-A3A7-0C195BCA0DC0}" srcOrd="0" destOrd="0" parTransId="{30DCAF94-4BAD-438E-ACAB-DE41E5D8F1F6}" sibTransId="{0703FCA8-BFA5-4023-AA3E-E9248CCD90CB}"/>
    <dgm:cxn modelId="{BB470EA3-4C70-4255-AA1B-838E2553E0C5}" type="presOf" srcId="{CCE95918-DA42-4280-A3A7-0C195BCA0DC0}" destId="{C2F08D50-CA68-4A6B-9410-9FA7E6FE8613}" srcOrd="0" destOrd="1" presId="urn:microsoft.com/office/officeart/2005/8/layout/hList6"/>
    <dgm:cxn modelId="{ABC3ABA7-BA0F-404A-8CAE-436C4113A811}" type="presOf" srcId="{9478DB39-54BA-42BA-AA92-6DE0F7E57323}" destId="{3A4B35DC-7AAB-4B6E-A51D-EC96822D60AD}" srcOrd="0" destOrd="0" presId="urn:microsoft.com/office/officeart/2005/8/layout/hList6"/>
    <dgm:cxn modelId="{CEC2FDAA-DAD4-4919-BBEA-C6C7DEDC982F}" type="presOf" srcId="{E1584563-6582-48B3-BB65-29879628BB0D}" destId="{C2F08D50-CA68-4A6B-9410-9FA7E6FE8613}" srcOrd="0" destOrd="2" presId="urn:microsoft.com/office/officeart/2005/8/layout/hList6"/>
    <dgm:cxn modelId="{157F51B6-040D-494E-8FCF-DC9D282861EB}" type="presOf" srcId="{6ACC97B3-C447-4401-AC84-2EB6B52C6043}" destId="{808FDF90-59EF-4D98-9ECB-7C164765A505}" srcOrd="0" destOrd="0" presId="urn:microsoft.com/office/officeart/2005/8/layout/hList6"/>
    <dgm:cxn modelId="{8B8536BA-223D-448B-A71A-5763E89E3848}" type="presOf" srcId="{1D4216CD-AF15-4C9B-A9FE-3D159B709110}" destId="{808FDF90-59EF-4D98-9ECB-7C164765A505}" srcOrd="0" destOrd="2" presId="urn:microsoft.com/office/officeart/2005/8/layout/hList6"/>
    <dgm:cxn modelId="{691C3ABF-E8C4-44EF-911B-1967A7DE5241}" srcId="{6ACC97B3-C447-4401-AC84-2EB6B52C6043}" destId="{1D4216CD-AF15-4C9B-A9FE-3D159B709110}" srcOrd="1" destOrd="0" parTransId="{E419F8AD-45D7-46D1-B498-92C40F65EBD6}" sibTransId="{1DD96A90-AD6E-4BA1-9B6E-ACDAF34B6FD3}"/>
    <dgm:cxn modelId="{9DB9DFF8-10B2-45C6-87FE-D7004EEEAF1C}" type="presOf" srcId="{80EDA6A0-F339-493A-9CB2-F5F188EDDF6B}" destId="{34D843B6-E0F2-4662-B137-4FF84AF6B89B}" srcOrd="0" destOrd="1" presId="urn:microsoft.com/office/officeart/2005/8/layout/hList6"/>
    <dgm:cxn modelId="{6733C7FA-64A1-46E5-945B-7045392B159A}" srcId="{B38E6F40-E15A-41D6-9564-677E8C898561}" destId="{E1584563-6582-48B3-BB65-29879628BB0D}" srcOrd="1" destOrd="0" parTransId="{4CFC629F-1D1E-451C-96FC-67AF9E76AC71}" sibTransId="{EA7537C1-E4A4-4806-B147-9B9085D015FF}"/>
    <dgm:cxn modelId="{7D0682F7-3339-46D3-9286-0535B6A2432D}" type="presParOf" srcId="{3A4B35DC-7AAB-4B6E-A51D-EC96822D60AD}" destId="{34D843B6-E0F2-4662-B137-4FF84AF6B89B}" srcOrd="0" destOrd="0" presId="urn:microsoft.com/office/officeart/2005/8/layout/hList6"/>
    <dgm:cxn modelId="{A1312E29-5826-4072-AEFE-451ACA929C44}" type="presParOf" srcId="{3A4B35DC-7AAB-4B6E-A51D-EC96822D60AD}" destId="{9F6ACC37-CF3C-4B86-90BA-10EBCB13DB94}" srcOrd="1" destOrd="0" presId="urn:microsoft.com/office/officeart/2005/8/layout/hList6"/>
    <dgm:cxn modelId="{047F23FE-8E8B-44F0-A592-D10B97CC5D6E}" type="presParOf" srcId="{3A4B35DC-7AAB-4B6E-A51D-EC96822D60AD}" destId="{808FDF90-59EF-4D98-9ECB-7C164765A505}" srcOrd="2" destOrd="0" presId="urn:microsoft.com/office/officeart/2005/8/layout/hList6"/>
    <dgm:cxn modelId="{12ED86E1-DFAF-4070-A0C7-68EED4BF71F0}" type="presParOf" srcId="{3A4B35DC-7AAB-4B6E-A51D-EC96822D60AD}" destId="{967077AE-6E6B-4FDC-9504-713CB721AC50}" srcOrd="3" destOrd="0" presId="urn:microsoft.com/office/officeart/2005/8/layout/hList6"/>
    <dgm:cxn modelId="{F25FBA3E-D89D-4F31-8F94-B1C386334F29}" type="presParOf" srcId="{3A4B35DC-7AAB-4B6E-A51D-EC96822D60AD}" destId="{C2F08D50-CA68-4A6B-9410-9FA7E6FE8613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D843B6-E0F2-4662-B137-4FF84AF6B89B}">
      <dsp:nvSpPr>
        <dsp:cNvPr id="0" name=""/>
        <dsp:cNvSpPr/>
      </dsp:nvSpPr>
      <dsp:spPr>
        <a:xfrm rot="16200000">
          <a:off x="-1343835" y="1344309"/>
          <a:ext cx="3922032" cy="1233413"/>
        </a:xfrm>
        <a:prstGeom prst="flowChartManualOperation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673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t-PT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t-PT" sz="1900" kern="1200"/>
        </a:p>
      </dsp:txBody>
      <dsp:txXfrm rot="5400000">
        <a:off x="474" y="784406"/>
        <a:ext cx="1233413" cy="2353220"/>
      </dsp:txXfrm>
    </dsp:sp>
    <dsp:sp modelId="{808FDF90-59EF-4D98-9ECB-7C164765A505}">
      <dsp:nvSpPr>
        <dsp:cNvPr id="0" name=""/>
        <dsp:cNvSpPr/>
      </dsp:nvSpPr>
      <dsp:spPr>
        <a:xfrm rot="16200000">
          <a:off x="-17916" y="1344309"/>
          <a:ext cx="3922032" cy="1233413"/>
        </a:xfrm>
        <a:prstGeom prst="flowChartManualOperation">
          <a:avLst/>
        </a:prstGeom>
        <a:solidFill>
          <a:schemeClr val="accent3">
            <a:shade val="50000"/>
            <a:hueOff val="0"/>
            <a:satOff val="0"/>
            <a:lumOff val="239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673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24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t-PT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t-PT" sz="1900" kern="1200" dirty="0"/>
        </a:p>
      </dsp:txBody>
      <dsp:txXfrm rot="5400000">
        <a:off x="1326393" y="784406"/>
        <a:ext cx="1233413" cy="2353220"/>
      </dsp:txXfrm>
    </dsp:sp>
    <dsp:sp modelId="{C2F08D50-CA68-4A6B-9410-9FA7E6FE8613}">
      <dsp:nvSpPr>
        <dsp:cNvPr id="0" name=""/>
        <dsp:cNvSpPr/>
      </dsp:nvSpPr>
      <dsp:spPr>
        <a:xfrm rot="16200000">
          <a:off x="1308003" y="1344309"/>
          <a:ext cx="3922032" cy="1233413"/>
        </a:xfrm>
        <a:prstGeom prst="flowChartManualOperation">
          <a:avLst/>
        </a:prstGeom>
        <a:solidFill>
          <a:schemeClr val="accent3">
            <a:shade val="50000"/>
            <a:hueOff val="0"/>
            <a:satOff val="0"/>
            <a:lumOff val="239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673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24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t-PT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t-PT" sz="1900" kern="1200"/>
        </a:p>
      </dsp:txBody>
      <dsp:txXfrm rot="5400000">
        <a:off x="2652312" y="784406"/>
        <a:ext cx="1233413" cy="23532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07516-0E9A-F84F-A831-96CD7EB78907}" type="datetimeFigureOut">
              <a:rPr lang="pt-PT" smtClean="0"/>
              <a:t>15/04/25</a:t>
            </a:fld>
            <a:endParaRPr lang="en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C20CC-17E4-2845-9EED-9713D7E4E99A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204590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07516-0E9A-F84F-A831-96CD7EB78907}" type="datetimeFigureOut">
              <a:rPr lang="pt-PT" smtClean="0"/>
              <a:t>15/04/25</a:t>
            </a:fld>
            <a:endParaRPr lang="en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C20CC-17E4-2845-9EED-9713D7E4E99A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114344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07516-0E9A-F84F-A831-96CD7EB78907}" type="datetimeFigureOut">
              <a:rPr lang="pt-PT" smtClean="0"/>
              <a:t>15/04/25</a:t>
            </a:fld>
            <a:endParaRPr lang="en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C20CC-17E4-2845-9EED-9713D7E4E99A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994296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07516-0E9A-F84F-A831-96CD7EB78907}" type="datetimeFigureOut">
              <a:rPr lang="pt-PT" smtClean="0"/>
              <a:t>15/04/25</a:t>
            </a:fld>
            <a:endParaRPr lang="en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C20CC-17E4-2845-9EED-9713D7E4E99A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1422008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07516-0E9A-F84F-A831-96CD7EB78907}" type="datetimeFigureOut">
              <a:rPr lang="pt-PT" smtClean="0"/>
              <a:t>15/04/25</a:t>
            </a:fld>
            <a:endParaRPr lang="en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C20CC-17E4-2845-9EED-9713D7E4E99A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4030666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07516-0E9A-F84F-A831-96CD7EB78907}" type="datetimeFigureOut">
              <a:rPr lang="pt-PT" smtClean="0"/>
              <a:t>15/04/25</a:t>
            </a:fld>
            <a:endParaRPr lang="en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C20CC-17E4-2845-9EED-9713D7E4E99A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127794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07516-0E9A-F84F-A831-96CD7EB78907}" type="datetimeFigureOut">
              <a:rPr lang="pt-PT" smtClean="0"/>
              <a:t>15/04/25</a:t>
            </a:fld>
            <a:endParaRPr lang="en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C20CC-17E4-2845-9EED-9713D7E4E99A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691008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07516-0E9A-F84F-A831-96CD7EB78907}" type="datetimeFigureOut">
              <a:rPr lang="pt-PT" smtClean="0"/>
              <a:t>15/04/25</a:t>
            </a:fld>
            <a:endParaRPr lang="en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C20CC-17E4-2845-9EED-9713D7E4E99A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645708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07516-0E9A-F84F-A831-96CD7EB78907}" type="datetimeFigureOut">
              <a:rPr lang="pt-PT" smtClean="0"/>
              <a:t>15/04/25</a:t>
            </a:fld>
            <a:endParaRPr lang="en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C20CC-17E4-2845-9EED-9713D7E4E99A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867754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07516-0E9A-F84F-A831-96CD7EB78907}" type="datetimeFigureOut">
              <a:rPr lang="pt-PT" smtClean="0"/>
              <a:t>15/04/25</a:t>
            </a:fld>
            <a:endParaRPr lang="en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C20CC-17E4-2845-9EED-9713D7E4E99A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418364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07516-0E9A-F84F-A831-96CD7EB78907}" type="datetimeFigureOut">
              <a:rPr lang="pt-PT" smtClean="0"/>
              <a:t>15/04/25</a:t>
            </a:fld>
            <a:endParaRPr lang="en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C20CC-17E4-2845-9EED-9713D7E4E99A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621426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07516-0E9A-F84F-A831-96CD7EB78907}" type="datetimeFigureOut">
              <a:rPr lang="pt-PT" smtClean="0"/>
              <a:t>15/04/25</a:t>
            </a:fld>
            <a:endParaRPr lang="en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C20CC-17E4-2845-9EED-9713D7E4E99A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1654579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2F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32D029E8-3D6A-8BD4-3E63-8DEDC7C668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" y="-1"/>
            <a:ext cx="9143848" cy="5143585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F20D22E5-CCCE-B65E-7C08-DC349B3C53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49223"/>
            <a:ext cx="7772400" cy="1452563"/>
          </a:xfrm>
        </p:spPr>
        <p:txBody>
          <a:bodyPr/>
          <a:lstStyle/>
          <a:p>
            <a:r>
              <a:rPr lang="pt-PT" dirty="0">
                <a:solidFill>
                  <a:schemeClr val="bg1"/>
                </a:solidFill>
              </a:rPr>
              <a:t>Título</a:t>
            </a: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AD538EA3-4EAB-A185-B658-CCC6F5AFE9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2051" y="2499631"/>
            <a:ext cx="8493369" cy="876719"/>
          </a:xfrm>
        </p:spPr>
        <p:txBody>
          <a:bodyPr>
            <a:normAutofit/>
          </a:bodyPr>
          <a:lstStyle/>
          <a:p>
            <a:pPr algn="l"/>
            <a:r>
              <a:rPr lang="pt-PT" dirty="0">
                <a:solidFill>
                  <a:schemeClr val="bg1"/>
                </a:solidFill>
              </a:rPr>
              <a:t>(Nome mestrando/a)</a:t>
            </a:r>
          </a:p>
          <a:p>
            <a:pPr algn="l"/>
            <a:r>
              <a:rPr lang="pt-PT" dirty="0">
                <a:solidFill>
                  <a:schemeClr val="bg1"/>
                </a:solidFill>
              </a:rPr>
              <a:t>Mestrado em Ensino de…</a:t>
            </a:r>
          </a:p>
        </p:txBody>
      </p:sp>
    </p:spTree>
    <p:extLst>
      <p:ext uri="{BB962C8B-B14F-4D97-AF65-F5344CB8AC3E}">
        <p14:creationId xmlns:p14="http://schemas.microsoft.com/office/powerpoint/2010/main" val="2378391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C674345-063A-CDC9-03EB-64ED448243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" y="-1"/>
            <a:ext cx="9143848" cy="5143585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0B11D213-8691-D007-18A2-D833B004F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pt-PT" dirty="0"/>
              <a:t>Título</a:t>
            </a:r>
          </a:p>
        </p:txBody>
      </p:sp>
      <p:sp>
        <p:nvSpPr>
          <p:cNvPr id="7" name="Marcador de Posição de Conteúdo 2">
            <a:extLst>
              <a:ext uri="{FF2B5EF4-FFF2-40B4-BE49-F238E27FC236}">
                <a16:creationId xmlns:a16="http://schemas.microsoft.com/office/drawing/2014/main" id="{ECBE319B-3667-BC0F-0905-7082C57F25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012467"/>
          </a:xfrm>
        </p:spPr>
        <p:txBody>
          <a:bodyPr/>
          <a:lstStyle/>
          <a:p>
            <a:pPr marL="353695" indent="-341630">
              <a:lnSpc>
                <a:spcPct val="150000"/>
              </a:lnSpc>
              <a:buFont typeface="Wingdings" panose="05000000000000000000" pitchFamily="2" charset="2"/>
              <a:buChar char="§"/>
              <a:tabLst>
                <a:tab pos="354330" algn="l"/>
              </a:tabLst>
            </a:pPr>
            <a:r>
              <a:rPr lang="pt-PT" sz="2000" dirty="0">
                <a:cs typeface="Verdana"/>
              </a:rPr>
              <a:t>A letra deve estar com tamanho superior a 15pt, em fonte não serifada</a:t>
            </a:r>
          </a:p>
          <a:p>
            <a:pPr marL="353695" indent="-341630">
              <a:lnSpc>
                <a:spcPct val="150000"/>
              </a:lnSpc>
              <a:buFont typeface="Wingdings" panose="05000000000000000000" pitchFamily="2" charset="2"/>
              <a:buChar char="§"/>
              <a:tabLst>
                <a:tab pos="354330" algn="l"/>
              </a:tabLst>
            </a:pPr>
            <a:r>
              <a:rPr lang="pt-PT" sz="2000" dirty="0">
                <a:cs typeface="Verdana"/>
              </a:rPr>
              <a:t>Os </a:t>
            </a:r>
            <a:r>
              <a:rPr lang="pt-PT" sz="2000" i="1" dirty="0">
                <a:cs typeface="Verdana"/>
              </a:rPr>
              <a:t>slides </a:t>
            </a:r>
            <a:r>
              <a:rPr lang="pt-PT" sz="2000" dirty="0">
                <a:cs typeface="Verdana"/>
              </a:rPr>
              <a:t>devem estar no formado </a:t>
            </a:r>
            <a:r>
              <a:rPr lang="pt-PT" sz="2000" dirty="0" err="1">
                <a:cs typeface="Verdana"/>
              </a:rPr>
              <a:t>odf</a:t>
            </a:r>
            <a:r>
              <a:rPr lang="pt-PT" sz="2000" dirty="0">
                <a:cs typeface="Verdana"/>
              </a:rPr>
              <a:t>, </a:t>
            </a:r>
            <a:r>
              <a:rPr lang="pt-PT" sz="2000" dirty="0" err="1">
                <a:cs typeface="Verdana"/>
              </a:rPr>
              <a:t>pdf</a:t>
            </a:r>
            <a:r>
              <a:rPr lang="pt-PT" sz="2000" dirty="0">
                <a:cs typeface="Verdana"/>
              </a:rPr>
              <a:t>, </a:t>
            </a:r>
            <a:r>
              <a:rPr lang="pt-PT" sz="2000" dirty="0" err="1">
                <a:cs typeface="Verdana"/>
              </a:rPr>
              <a:t>pptx</a:t>
            </a:r>
            <a:r>
              <a:rPr lang="pt-PT" sz="2000" dirty="0">
                <a:cs typeface="Verdana"/>
              </a:rPr>
              <a:t> e as imagens em alta resolução (</a:t>
            </a:r>
            <a:r>
              <a:rPr lang="pt-PT" sz="2000" dirty="0" err="1">
                <a:cs typeface="Verdana"/>
              </a:rPr>
              <a:t>png</a:t>
            </a:r>
            <a:r>
              <a:rPr lang="pt-PT" sz="2000" dirty="0">
                <a:cs typeface="Verdana"/>
              </a:rPr>
              <a:t>, </a:t>
            </a:r>
            <a:r>
              <a:rPr lang="pt-PT" sz="2000" dirty="0" err="1">
                <a:cs typeface="Verdana"/>
              </a:rPr>
              <a:t>tiff</a:t>
            </a:r>
            <a:r>
              <a:rPr lang="pt-PT" sz="2000" dirty="0">
                <a:cs typeface="Verdana"/>
              </a:rPr>
              <a:t>, etc.). </a:t>
            </a:r>
          </a:p>
          <a:p>
            <a:pPr marL="353695" indent="-341630">
              <a:lnSpc>
                <a:spcPct val="150000"/>
              </a:lnSpc>
              <a:buFont typeface="Wingdings" panose="05000000000000000000" pitchFamily="2" charset="2"/>
              <a:buChar char="§"/>
              <a:tabLst>
                <a:tab pos="354330" algn="l"/>
              </a:tabLst>
            </a:pPr>
            <a:r>
              <a:rPr lang="pt-PT" sz="2000" dirty="0"/>
              <a:t>Máximo: </a:t>
            </a:r>
            <a:r>
              <a:rPr lang="pt-PT" sz="2000" dirty="0">
                <a:solidFill>
                  <a:srgbClr val="00B050"/>
                </a:solidFill>
              </a:rPr>
              <a:t>5 slides</a:t>
            </a:r>
          </a:p>
          <a:p>
            <a:pPr marL="0" indent="0">
              <a:buNone/>
            </a:pPr>
            <a:endParaRPr lang="pt-PT" dirty="0"/>
          </a:p>
          <a:p>
            <a:pPr marL="353695" indent="-341630">
              <a:lnSpc>
                <a:spcPct val="150000"/>
              </a:lnSpc>
              <a:buFont typeface="Wingdings" panose="05000000000000000000" pitchFamily="2" charset="2"/>
              <a:buChar char="§"/>
              <a:tabLst>
                <a:tab pos="354330" algn="l"/>
              </a:tabLst>
            </a:pPr>
            <a:endParaRPr lang="pt-PT" sz="2000" dirty="0"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202732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6529E7-C138-2A5F-A61D-64F330A12E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A44967E-3214-366A-2BC9-2B0AC388E1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" y="-85"/>
            <a:ext cx="9143848" cy="5143585"/>
          </a:xfrm>
          <a:prstGeom prst="rect">
            <a:avLst/>
          </a:prstGeom>
        </p:spPr>
      </p:pic>
      <p:graphicFrame>
        <p:nvGraphicFramePr>
          <p:cNvPr id="14" name="Marcador de Posição de Conteúdo 5">
            <a:extLst>
              <a:ext uri="{FF2B5EF4-FFF2-40B4-BE49-F238E27FC236}">
                <a16:creationId xmlns:a16="http://schemas.microsoft.com/office/drawing/2014/main" id="{04423124-9D06-FF0F-D2C0-3BBC816595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3533604"/>
              </p:ext>
            </p:extLst>
          </p:nvPr>
        </p:nvGraphicFramePr>
        <p:xfrm>
          <a:off x="4921758" y="326010"/>
          <a:ext cx="3886200" cy="392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Título 3">
            <a:extLst>
              <a:ext uri="{FF2B5EF4-FFF2-40B4-BE49-F238E27FC236}">
                <a16:creationId xmlns:a16="http://schemas.microsoft.com/office/drawing/2014/main" id="{58C80B8C-7BE4-B70C-B565-D984E6F08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pt-PT" dirty="0"/>
              <a:t>Título </a:t>
            </a:r>
          </a:p>
        </p:txBody>
      </p:sp>
      <p:sp>
        <p:nvSpPr>
          <p:cNvPr id="16" name="Marcador de Posição de Conteúdo 7">
            <a:extLst>
              <a:ext uri="{FF2B5EF4-FFF2-40B4-BE49-F238E27FC236}">
                <a16:creationId xmlns:a16="http://schemas.microsoft.com/office/drawing/2014/main" id="{9C5B2894-B156-E455-28B0-33E11F2E71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2422417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pt-PT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pt-PT" sz="2000" dirty="0"/>
              <a:t>Poucos tópicos por slide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PT" sz="2000" dirty="0"/>
              <a:t>Evitar frases longas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PT" sz="2000" dirty="0"/>
              <a:t>Esquemas simples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PT" sz="2000" dirty="0"/>
              <a:t>Referências de forma abreviada</a:t>
            </a:r>
          </a:p>
          <a:p>
            <a:pPr marL="0" indent="0"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037191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</TotalTime>
  <Words>69</Words>
  <Application>Microsoft Macintosh PowerPoint</Application>
  <PresentationFormat>On-screen Show (16:9)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Verdana</vt:lpstr>
      <vt:lpstr>Wingdings</vt:lpstr>
      <vt:lpstr>Office Theme</vt:lpstr>
      <vt:lpstr>Título</vt:lpstr>
      <vt:lpstr>Título</vt:lpstr>
      <vt:lpstr>Título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André</dc:creator>
  <cp:lastModifiedBy>André</cp:lastModifiedBy>
  <cp:revision>2</cp:revision>
  <dcterms:created xsi:type="dcterms:W3CDTF">2025-04-15T11:54:00Z</dcterms:created>
  <dcterms:modified xsi:type="dcterms:W3CDTF">2025-04-15T12:12:04Z</dcterms:modified>
</cp:coreProperties>
</file>